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67" r:id="rId17"/>
    <p:sldId id="272" r:id="rId18"/>
    <p:sldId id="273" r:id="rId19"/>
    <p:sldId id="274" r:id="rId20"/>
    <p:sldId id="276" r:id="rId21"/>
    <p:sldId id="277" r:id="rId22"/>
    <p:sldId id="278" r:id="rId23"/>
    <p:sldId id="27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3" autoAdjust="0"/>
    <p:restoredTop sz="94660"/>
  </p:normalViewPr>
  <p:slideViewPr>
    <p:cSldViewPr snapToGrid="0">
      <p:cViewPr>
        <p:scale>
          <a:sx n="66" d="100"/>
          <a:sy n="66" d="100"/>
        </p:scale>
        <p:origin x="278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5.png>
</file>

<file path=ppt/media/image26.png>
</file>

<file path=ppt/media/image3.jpeg>
</file>

<file path=ppt/media/image4.jpeg>
</file>

<file path=ppt/media/image5.gif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867" y="5629371"/>
            <a:ext cx="4014458" cy="111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45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15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730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131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279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264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950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221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107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28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111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75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0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64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280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811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608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696BAE2-549B-43A6-B735-F7E0113E0036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DED4846-EDD5-4C30-A367-427770D44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480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Things have changed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68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s://lh3.googleusercontent.com/eCvCRVXOCo-JzVvrAwNs40kHT-sG871ITw8Sby9hd3151A6L1ir1jyhKZ2F4KBBto84OvUODzm9L1RKCOj3oRTveKJAbX923hI7r91KDM28eSvwHHc4hJn9IH1djs8UPZ2xUceEzTj07zswqijG9JMOROtmQeG4Pbo7_ZNU7KK9L7TCIFvBhhXS1AaZSkz7C7OD1sQ-BCZ9uzRwo1_zrLNVRGV7XnZz_hCosU1-Z_c9sHH_XFVy7yl88Qq04HgvZKOxS7nzT0aUhOOwmJCebHjm9643mxwdyiPuEWtDnMp5kXibptFxMwdZNARHLHXebXtqtnZIOAuEOZW20ENUFkgXP-4hMxa3IlzmF9Dm40NyFEiPDngepowgA_RE2nXdNkL7x8BurHz-iYYgXfr-fjW1ZEu8Sb6bmISK7dbPcFI9gYfHsNtzhQBe5qF4iXv17frWfzw62eVj7SqWZLzAqTPfkt9I0RHx1vM7vRK7nTfe-EqIi32LwLBNZGDOqM9EyRaRegc28Tg-tyrU8qopm0jV6rP3NuUfi70RnYYrM0bBBwiCxF5i8S6cShTRcYX4KU-9qQesh2PdxecDA3qoLviwZD8Bt30j79Ws60psNxw8=w1210-h908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57093"/>
            <a:ext cx="12192000" cy="914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64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lh3.googleusercontent.com/komyeOQEZdeqEiRVK-bPTHevRWTQy9FYijLYZb-V5icRPoGu5gbP_SUqLn12MeBLsrmc1nATQxYIXrIHeZKpL3vDKaG9iVLfkZTZjk58RaazYFFG3fMLaPLZJgLfX52Rg4522sda10J7ycD3lYSf_uQzrWHIUDJk6zw3q6WAkQraaVl04rkHhGL4yZzYO9mJGV2G84SJmtRJ9mDFJHPBFbHHERdGALoR2Zb31nNDvS6e4qDQBHQ0ifTspIMPoJykMwS_VB1LyDkrctCG3yvz-a07BlhpKu-MVQIjXGyI5-1ISdZXQA2oopcofKjsuc4t9jliGYA5BvLu2wEnWyr5bFfeRjdo37KJn7GeBxOvPAyBorzHGkMqGRjK1NzcHNwWu5DhnecPgIJWRJJCnq6SdjKetQnq_ztAhr68gzPHeUUH2IIFcnfjGv2ZCs-nPgVZ-l6Xu9f_4b_C9axcLZcwWaRuAmjMT0-AXtD-exz_QhEMIgK6UlTpU0zIGFeFMpb7CPFr3Ncc60n82dNfKEVdPJBnUwNN39ZUa7loAFtfZdmmSacSUw-CCQDjPibuHk-LVZvjcBH_vGXsTrdtY5c3lge2683AOoNF5sWaUuNkXs8=w1210-h908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6992" y="-18356"/>
            <a:ext cx="9198016" cy="689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942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://smallductsystems.com.au/images/galleries/thermostats/nest-thermostat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605" y="1536197"/>
            <a:ext cx="3785606" cy="3785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5429211" y="1459304"/>
            <a:ext cx="5755302" cy="3939392"/>
            <a:chOff x="4618983" y="2336297"/>
            <a:chExt cx="5755302" cy="3939392"/>
          </a:xfrm>
        </p:grpSpPr>
        <p:pic>
          <p:nvPicPr>
            <p:cNvPr id="11268" name="Picture 4" descr="http://cdn.shopify.com/s/files/1/1258/6013/products/Philips_Hue_A19_White_and_Color_Ambiance_Single_Bulb_Bare_Main_Image_bcb64bc1-bafa-47cd-bba2-610131ca3edc_grande.png?v=149824822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18983" y="2336297"/>
              <a:ext cx="3939392" cy="3939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http://cdn.shopify.com/s/files/1/1258/6013/products/Philips_Hue_A19_White_and_Color_Ambiance_Single_Bulb_Bare_Main_Image_bcb64bc1-bafa-47cd-bba2-610131ca3edc_grande.png?v=149824822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34893" y="2336297"/>
              <a:ext cx="3939392" cy="3939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8714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s://static.electronicsweekly.com/directory/wp-content/uploads/sites/31/2013/11/Digi-Key-Logo-PNG-Large-High-Res-Transparent-6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1905000"/>
            <a:ext cx="5715000" cy="304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63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6" y="1784"/>
            <a:ext cx="12188824" cy="685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93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6" y="1784"/>
            <a:ext cx="12188824" cy="685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95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DHT22</a:t>
            </a:r>
            <a:endParaRPr lang="en-US" dirty="0"/>
          </a:p>
        </p:txBody>
      </p:sp>
      <p:pic>
        <p:nvPicPr>
          <p:cNvPr id="10242" name="Picture 2" descr="https://cdn-shop.adafruit.com/1200x900/385-00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926" y="2361235"/>
            <a:ext cx="4980974" cy="3735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795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52341"/>
          <a:stretch/>
        </p:blipFill>
        <p:spPr>
          <a:xfrm>
            <a:off x="0" y="0"/>
            <a:ext cx="5810492" cy="6858000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03625" y="-1"/>
            <a:ext cx="4888375" cy="686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21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174" y="-844250"/>
            <a:ext cx="12195174" cy="8016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452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4" y="289367"/>
            <a:ext cx="12188826" cy="62404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" y="289368"/>
            <a:ext cx="12188824" cy="6240402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4" y="289367"/>
            <a:ext cx="12188826" cy="624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74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ndJ6AS1cIktarKsnsa8VDHlp6ghjVkCmkkh4sp9J_DQ_cxCiOPAgreiI_sALnn62BcDkFMaw5wKiVO0V7sdtvTrGSHBglAm2Vv-g99KsflYqjn-2x6_OXOlMCPp3dB_e6x2CCZhm9ZRobA6RZ8Q2Mm8YXvmpWE33N8D7emvXo4ALVQlHAlAr15CWNGHibeB9yMZ46I3DeVg2G5fq0UTSaD3pZ12fxb3gFDBFGkIHDIzWgB00YGZiMxnI3sBq-_rbWDVnvdl_-QU2esfsEybMaHhk3iucLd4TdiQAONZscx9mEQfxf36Jp40b8P5QWAr1SgUhNYwY1a2jjU7Fi8Rr3Br2ZVNZTXngMkMYZxbpmyauAT52CzCyZinzHeA49UAliqx93S1wRqx8bJy5X_CA5lHfwnTkL7BWmR_iMGDVTPARebG6-FCF5uonj52imPjjKsTY67aV6B6ORbfjxgH8H6xB1qvx92jZKBD9uPf39FcF73lg0bz5xX7SJXz-kCjMpxfznB4IHn3EuM9-JwcdOt2dJXJJhiQBjfi-kXUdlC4r6k1P9CBDQCZgovbq2JHFk81p4p0llRvkfWbXTLKx9BRfUOnaXKNEfnpixkXbG5M=w1293-h969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506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685" y="1096702"/>
            <a:ext cx="10869456" cy="41119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77387" y="4027990"/>
            <a:ext cx="86231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what’s a real time operating system?</a:t>
            </a:r>
            <a:endParaRPr lang="en-US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9810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685" y="1096702"/>
            <a:ext cx="10869456" cy="41119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77387" y="4027990"/>
            <a:ext cx="86231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android a real time operating system?</a:t>
            </a:r>
            <a:endParaRPr lang="en-US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602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659685" y="1096702"/>
            <a:ext cx="10869456" cy="4111906"/>
            <a:chOff x="659685" y="1096702"/>
            <a:chExt cx="10869456" cy="4111906"/>
          </a:xfrm>
        </p:grpSpPr>
        <p:pic>
          <p:nvPicPr>
            <p:cNvPr id="7" name="Content Placeholder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9685" y="1096702"/>
              <a:ext cx="10869456" cy="4111906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1377387" y="4027990"/>
              <a:ext cx="862313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is android a real time operating system?</a:t>
              </a:r>
              <a:endPara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1377387" y="4490978"/>
            <a:ext cx="93291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No.</a:t>
            </a:r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77387" y="4475588"/>
            <a:ext cx="93291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Crap.</a:t>
            </a:r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700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2.22222E-6 L 2.08333E-7 -0.18796 " pathEditMode="relative" rAng="0" ptsTypes="AA">
                                      <p:cBhvr>
                                        <p:cTn id="6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9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0.18796 L 2.08333E-7 -0.35347 " pathEditMode="relative" rAng="0" ptsTypes="AA">
                                      <p:cBhvr>
                                        <p:cTn id="13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287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1.11111E-6 L -2.91667E-6 -0.18542 " pathEditMode="relative" rAng="0" ptsTypes="AA">
                                      <p:cBhvr>
                                        <p:cTn id="15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282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Protocols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9203" y="2667000"/>
            <a:ext cx="3690419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26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s://lh3.googleusercontent.com/byVrU98stAegWY2L5gSXjaOCOG8BR8D01HkCaRF4Dm-7Kg_NGoxnK8LIN-BbCBOx1naaXU9V1waLheg0yysqItwKXz8VTYRxJRO55IXJtAgk6vc9Lup01b0hn3gnmh7_HzKjb8bUBrh_DUN5PliZw6ED6kfdiREFhXdYyhIMBwrac49HdR8p4kNUEw0HhvreIgJia8JolhnakqwFXxz9mUCtgOKqqxWrOSJC2aVB1dczUIULbvjAjyYK9rJ9zovCtAg900-8O3Xgm-0JtS9-SChrGgfsgDXCG17do2sbLVVNv9uw8bDiuVxtyu7OcBZ57VnnffVFI9BxIw4UVV7Vl64KZGIVHQ9_-FfXxm1CeGaemxVDn2KjTOa0mQDWnmn4__UPZI4PHXQfupJOo6q2F-p7i9EXH13vY6549CINrX5Kmti9XaqDnr0LwtnRN_ERRjwP3Oc_PHX8UljVQ7DAoZ5jCGtV7mY2OdLAEa45iTxHDYYRVybocgeNW56dCSJOUGb_Pv6DZnkNHwGiuL49BkSZtgvz-HNcLhFJnGsrQ0MfP8R9N8wfkRHeZkQb6icytAsWsbS5wBXrRdqX4Yhe1os58c4FPJtVzRYtd2bEZ_E=w728-h969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663" y="-734451"/>
            <a:ext cx="6924675" cy="9229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12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722" y="0"/>
            <a:ext cx="51505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75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lh3.googleusercontent.com/790A1c-G-TsjDpBzBS0sOg2LztlcJdCf3ws1m243qdEo39wcKcgtxV6QIIOXKUTbQFTN-holKmo-7EpMPvYz0FZRXrfMaaTkiAMN_yr2nh2zLnqYo5vKBXtZ7115Bth2U6Ih7XVlDEFj8wvV7bP3je35w6YwKLYI_EFlc-ccd7JPiBxp7nFdA2YFKChdKoR9_clgDLAoaqjvN6Ea1zzEWpxNoHsZvT9CaonMTI_KMhZRivN7c9CWCkF0HeF8e16wwfBotQQ2yN15RB6Q0-J7XjmA5Petd0ppxm76iklD58bNkZEmIfnIaTytv_17y3D1yaPBc5ZDTy3D7aKozckFd7ONKOANnWSC7p6PnlxW51J_AZyVkA4wmfCCYUC2M6HvMXdbrCMSyfK7azhRJm0fztdRK4yRjQ50GRJFjMOXZP55KRZSTDeJpAbDoZIDROPmFBPiGnpNwi5aHy76eCTmppbFcAiXJ84_sTGWjCGDzUEbDdZU6QskSQq4anjdaiEv3J0rxPvXN-hBzgPGKCdBb0HNSZ-Ekk-cfbXvvcdNr2GHZPq0kXAi-bSvDPYw4Y2pAGZCbLEiy7Ar7HuKnG0d1gXdD0n2zELZJPACyuUCxIM=w1210-h908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44729">
            <a:off x="-189728" y="-230968"/>
            <a:ext cx="8636066" cy="6480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lh3.googleusercontent.com/V5E8zG_lCnf0rx4Fk06CZOcsOq_tWozmuH_znkgoEK_ORN-kXFhSGnKflrQMIzUG5_zGjGYLHqh6zsdWh_eb1FKAT8dB7qvr4wXon-EAWpN6GlobbvXVEs-5Xcib89NgrMq6hFZUEIq9Lt6Xg6v9NEGVeD9TjKwbOeMRusKnVrEKoSlyKm_bUOeH46CqCA2hzJABAa_qcDenaoVlNtxDGZRIhyC1xZk9Eh5xIXgIvDdEVKJszEBSaeTtVmRkl-BrhtEgYLjfSdY-5El6OxB5jRYYJsQJUY_MP_dsq3DHxIXLEiD2xUmq3f6KbGarVR4ShkNIBKqnTfWGfep6gLH6MNTwF7QGAZ1-dDG6QhNN_Xu84BS22Om7r3EH7klKhysJ0m7R5E6bXwfLh-Ekg5kU2_joeMpBKOouLq_7Tl3dFbbEihV9fec-RnSgD6VGzot2BcjqPtVs6R1_pHb5MGVTJRn4dJPd0FPaYH93tIPzmZzNs-s7dFWwkoE8gQIP56qInCSqJ-D42oJPHpkL06RwgWeCDzP7VxPCeylAy2tTNPwyo7xTRJiZVo978rnuvoeEWsOPanZFtk4ayXOGA7wCz3ThasRAesAz2erLESaUjfg=w1210-h908-n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67703">
            <a:off x="6757278" y="1655181"/>
            <a:ext cx="6586168" cy="4942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377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lh3.googleusercontent.com/uzK0PQ9VYxGI38NFgqT5DUDJv_10EjH9EI8OiR51pDE3K7-wz4wO5b1CCvHS-23M4hQqhUZRYZjaeDO3V0lDfVEIzXtl6tgyUcaRV4q2D6uDSaZFk4U_-8Y4YvKPu-OFS6aan_88b-HPN5xUoTCirdiA8eodTUxzS2c341JMbUeDf1SPChwN41IM1L9-awZtAul2xtiwNvci_ZiszUOVfPO5Y1hRC6mCUqvEZJjmcAHVy6FPIswO-4CDpBBOFlxcFBjgakqVZmH-8pByII1-_XlGa1BlENcKD9jby4GuN4U1TaLXvNK4odbJpm8m9L2PBALi-mDmQdv81adM4meKSnLPQ62nIZ6e1hzqMbkdhjJXrX6-fDqMRjmfp-dCfA-RIInd8Guc-jpOjRCLwNUcIGLUex4iYjwLqvjyKUSiwFYneXC9oAOeKvAZqRkt5e_YaRSGkcV4-8IhnzbTA7jkvQbX9Ky5oj6ouDj8T1pFrfHfyacGfynb5YnyDJqp1mC5Cm4I1DJah5Edt56CAgi_PQMZfduqUeBdzUoB8n9pSo1Tn5uQWNkMV_4cGCq2vnPh6TDOA1Eqfeuv8qV-bZumNIHbLBsV8aOiehaQlGgf3i8=w1210-h908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45518"/>
            <a:ext cx="12192000" cy="914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849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(video during hackathon)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94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lh3.googleusercontent.com/MoJ3lkTt-kAFNZ8g10ipgDx1Z9tG8jBr4tYTfGydb3IfN1joRfarzdqAtSbTJmHOgZ1GqbriDogZfFZSv7fwLS7BxwhrvKIlcjt-lQMxHlIcutelP54yO_qSprrT1cpqHkZJj-i5228_7OWPdAB56iqbxiDV0D3dflsvVcl1sJK5KhUXl2sJxxmVjpfn88eB_0CS8C2h1uz4rACPG0Hl-tBwXX5FRHmCUQ1xr6cTA49nqQXjkBkfbRyWMSMTNQZ3dCKXF_hyd0pOG2potQBm4cDicY-7tBiH5QaQKPMS0-IxGw7Tq_V_iiv9CIKlMo6ijdwcSFP0Rf-RTBNGyN8JwXKBEht67OWwcWr4BEChzezfe7PBIituI8l2PMXluLstJPyj0fVaOnrphqVNNR8-nikj_Rea-RQHYp2fucvMNnVYCEdmWY5y-oagWcA26Z1Uf3tvRhDkzR1K6lCrKKmXjEoRcVOKQBIiDEUP5WheHlzht7M7q-Ap923cXt51HmSQuW5mRcORTYRxCV1j8hXA1qYQnMJCE_uFnE_YYaLfDFdNpK-AAWldzHKm0p7HDs3WjadjWUYApX3OgTQnO3gyH0ddmzz9Eb3NTdqiymUKyvw=w1210-h908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3" y="-243067"/>
            <a:ext cx="12173074" cy="9134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253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lh3.googleusercontent.com/WGwnCCEGIOV-CPJGLOsELUc5hcVE022xVAgBRbJ976jIBt9c8kt7IT8KtwaVAiMswYZbJL4gxQfJNMuAPc7D0WZrmfsZdsj86GxZRgNauC8YfBe7F0GlcLpp1-7LVorAWeYbY4LETXrWGho7Zti8ubWKGmWvXr2isvxYTWGnBWJEDGsiyq7Wh8GdAJdAmMHmt0J_mr1-a1lQX-vLh7hBT9eQuJfhSQ2xcQqO67jzP17oOKDwB27kUdDn10rr1Px182kYUoNPT_jgtPgZP8ZGK80_h9-UqsGzbx2fStUmjbrZUT_HZwFsN929jmWmWcH1Fa9lk-YnqKH8sFJ30B28fXiqKGh4xpjc9CeoGYuRH0aRrm5rUeE2VztPl4mghjRBggrmfM4herP0TnrksGd7ZlAcyuC0rqhjAUIpFQzjUOlLBMdO6S7OWwrIVzs7bRVXfNK1K6PcdpndGc4TPDBl5BC1EZIY1_1CsgvAuNTkE93xfvfXgVCokjkd00c9nbTEMXOuhrcyBxZz0DBRy0D2N_kjKAE96bhdXZTeH4gc2sQcGiEzt1DJzM5BTTNlloi3fBm8yESHAV5RiY4Ca7nXeWRvlHJjaj8Ro86QbUW_e-s=w1210-h908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55209"/>
            <a:ext cx="12192000" cy="914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4102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Custom 1">
      <a:majorFont>
        <a:latin typeface="Avenir Heavy"/>
        <a:ea typeface=""/>
        <a:cs typeface=""/>
      </a:majorFont>
      <a:minorFont>
        <a:latin typeface="Avenir"/>
        <a:ea typeface=""/>
        <a:cs typeface="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144</TotalTime>
  <Words>37</Words>
  <Application>Microsoft Office PowerPoint</Application>
  <PresentationFormat>Widescreen</PresentationFormat>
  <Paragraphs>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Avenir</vt:lpstr>
      <vt:lpstr>Avenir Heavy</vt:lpstr>
      <vt:lpstr>Mesh</vt:lpstr>
      <vt:lpstr>Things have changed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DHT22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Protocols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Things have changed</dc:title>
  <dc:creator>Paul Lammertsma</dc:creator>
  <cp:lastModifiedBy>Paul Lammertsma</cp:lastModifiedBy>
  <cp:revision>14</cp:revision>
  <dcterms:created xsi:type="dcterms:W3CDTF">2017-09-18T13:37:06Z</dcterms:created>
  <dcterms:modified xsi:type="dcterms:W3CDTF">2017-09-18T16:01:55Z</dcterms:modified>
</cp:coreProperties>
</file>

<file path=docProps/thumbnail.jpeg>
</file>